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023802B-5747-C54F-93FB-2249F50E9FBC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  <p14:section name="Untitled Section" id="{26676F96-08EC-D04D-8BAD-251E20688117}">
          <p14:sldIdLst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11/16/11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11/16/11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11/16/11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11/16/11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 Incredible Invention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Photography: 1837-1918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562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Tintypes replaced </a:t>
            </a:r>
            <a:r>
              <a:rPr lang="en-US" dirty="0" err="1" smtClean="0"/>
              <a:t>ambrotypes</a:t>
            </a:r>
            <a:r>
              <a:rPr lang="en-US" dirty="0" smtClean="0"/>
              <a:t> and daguerreotypes because they were much more durable and cheaper to produce.</a:t>
            </a:r>
          </a:p>
          <a:p>
            <a:r>
              <a:rPr lang="en-US" dirty="0" smtClean="0"/>
              <a:t>They were made on a thin plate of sheet iron coated with a thin black varnish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329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Albumens, Carte de </a:t>
            </a:r>
            <a:r>
              <a:rPr lang="en-US" dirty="0" err="1" smtClean="0"/>
              <a:t>visites</a:t>
            </a:r>
            <a:r>
              <a:rPr lang="en-US" dirty="0" smtClean="0"/>
              <a:t> ( CDVs), and Cabinet Cards</a:t>
            </a:r>
          </a:p>
          <a:p>
            <a:r>
              <a:rPr lang="en-US" dirty="0" smtClean="0"/>
              <a:t>A glass negative was used to produce numerous paper “positives”</a:t>
            </a:r>
          </a:p>
          <a:p>
            <a:r>
              <a:rPr lang="en-US" dirty="0" smtClean="0"/>
              <a:t>The paper was coated with egg whites and other chemicals</a:t>
            </a:r>
          </a:p>
          <a:p>
            <a:r>
              <a:rPr lang="en-US" dirty="0" smtClean="0"/>
              <a:t>Very popular because you could leave the photographers studio with more than one image. You could also write messages on them and give them away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on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350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Do you recognize these two famous personalities both taken in cdv format?</a:t>
            </a:r>
            <a:endParaRPr lang="en-US" sz="3600" dirty="0"/>
          </a:p>
        </p:txBody>
      </p:sp>
      <p:pic>
        <p:nvPicPr>
          <p:cNvPr id="7" name="Content Placeholder 6" descr="cdvjwbooth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0" r="-100"/>
          <a:stretch>
            <a:fillRect/>
          </a:stretch>
        </p:blipFill>
        <p:spPr/>
      </p:pic>
      <p:pic>
        <p:nvPicPr>
          <p:cNvPr id="8" name="Content Placeholder 7" descr="cdvhancock.jpg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52" r="-1552"/>
          <a:stretch/>
        </p:blipFill>
        <p:spPr>
          <a:xfrm>
            <a:off x="4645025" y="1963738"/>
            <a:ext cx="3803650" cy="4046537"/>
          </a:xfrm>
        </p:spPr>
      </p:pic>
    </p:spTree>
    <p:extLst>
      <p:ext uri="{BB962C8B-B14F-4D97-AF65-F5344CB8AC3E}">
        <p14:creationId xmlns:p14="http://schemas.microsoft.com/office/powerpoint/2010/main" val="2137351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Rare cdv of a locomotive in Pennsylvania</a:t>
            </a:r>
            <a:endParaRPr lang="en-US" dirty="0"/>
          </a:p>
        </p:txBody>
      </p:sp>
      <p:pic>
        <p:nvPicPr>
          <p:cNvPr id="8" name="Picture Placeholder 7" descr="locomotive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634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Rare Cabinet Cards</a:t>
            </a:r>
            <a:endParaRPr lang="en-US" dirty="0"/>
          </a:p>
        </p:txBody>
      </p:sp>
      <p:pic>
        <p:nvPicPr>
          <p:cNvPr id="13" name="Content Placeholder 12" descr="cabinetcard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2028825"/>
            <a:ext cx="3803650" cy="4087813"/>
          </a:xfrm>
        </p:spPr>
      </p:pic>
      <p:pic>
        <p:nvPicPr>
          <p:cNvPr id="14" name="Content Placeholder 13" descr="cabinetcardathletics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89450" y="2028825"/>
            <a:ext cx="4654549" cy="4088511"/>
          </a:xfrm>
        </p:spPr>
      </p:pic>
    </p:spTree>
    <p:extLst>
      <p:ext uri="{BB962C8B-B14F-4D97-AF65-F5344CB8AC3E}">
        <p14:creationId xmlns:p14="http://schemas.microsoft.com/office/powerpoint/2010/main" val="183493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Photo Postcards</a:t>
            </a:r>
            <a:endParaRPr lang="en-US" dirty="0"/>
          </a:p>
        </p:txBody>
      </p:sp>
      <p:pic>
        <p:nvPicPr>
          <p:cNvPr id="8" name="Content Placeholder 7" descr="realphotopostcard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242" r="-7242"/>
          <a:stretch>
            <a:fillRect/>
          </a:stretch>
        </p:blipFill>
        <p:spPr>
          <a:xfrm>
            <a:off x="692150" y="558800"/>
            <a:ext cx="4116388" cy="5567363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was a gimmick that became very popular: Have a picture taken of yourself and send it off to someone you love as a postcard!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672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609653"/>
          </a:xfrm>
        </p:spPr>
        <p:txBody>
          <a:bodyPr/>
          <a:lstStyle/>
          <a:p>
            <a:r>
              <a:rPr lang="en-US" dirty="0" smtClean="0"/>
              <a:t>Post mortems were a part of 19</a:t>
            </a:r>
            <a:r>
              <a:rPr lang="en-US" baseline="30000" dirty="0" smtClean="0"/>
              <a:t>th</a:t>
            </a:r>
            <a:r>
              <a:rPr lang="en-US" dirty="0" smtClean="0"/>
              <a:t> century culture. For some, this was the only picture they may have of a loved one.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Mortem Photography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 descr="dagpostm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602" y="3119149"/>
            <a:ext cx="4886536" cy="373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04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Daguerreotypes</a:t>
            </a:r>
          </a:p>
          <a:p>
            <a:r>
              <a:rPr lang="en-US" dirty="0" err="1" smtClean="0"/>
              <a:t>Ambrotypes</a:t>
            </a:r>
            <a:endParaRPr lang="en-US" dirty="0" smtClean="0"/>
          </a:p>
          <a:p>
            <a:r>
              <a:rPr lang="en-US" dirty="0" smtClean="0"/>
              <a:t>Tintypes</a:t>
            </a:r>
          </a:p>
          <a:p>
            <a:r>
              <a:rPr lang="en-US" dirty="0" smtClean="0"/>
              <a:t>Albumens (CDVS, cabinet cards)</a:t>
            </a:r>
          </a:p>
          <a:p>
            <a:r>
              <a:rPr lang="en-US" dirty="0" smtClean="0"/>
              <a:t>Real photo postcards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Photographic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894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Invented by a French chemist named Louis Daguerre</a:t>
            </a:r>
          </a:p>
          <a:p>
            <a:r>
              <a:rPr lang="en-US" dirty="0" smtClean="0"/>
              <a:t>The first photo ever taken was a street scene in Paris</a:t>
            </a:r>
          </a:p>
          <a:p>
            <a:r>
              <a:rPr lang="en-US" dirty="0" smtClean="0"/>
              <a:t>The daguerreotype was made on a copper plate coated with polished silver</a:t>
            </a:r>
          </a:p>
          <a:p>
            <a:r>
              <a:rPr lang="en-US" dirty="0" smtClean="0"/>
              <a:t>It took approximately 3-4 minutes for the image to be burned onto the plate (longer if the lighting was poor)</a:t>
            </a:r>
          </a:p>
          <a:p>
            <a:r>
              <a:rPr lang="en-US" dirty="0" smtClean="0"/>
              <a:t>The sitter had a neck brace to keep them still</a:t>
            </a:r>
          </a:p>
          <a:p>
            <a:r>
              <a:rPr lang="en-US" dirty="0" smtClean="0"/>
              <a:t>Studios had huge skylights to let in as much light as possible.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Daguerreotypes (1837-1860)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358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ag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8" y="327351"/>
            <a:ext cx="8152167" cy="582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545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Portraits of people are the most common</a:t>
            </a:r>
            <a:endParaRPr lang="en-US" dirty="0"/>
          </a:p>
        </p:txBody>
      </p:sp>
      <p:pic>
        <p:nvPicPr>
          <p:cNvPr id="5" name="Content Placeholder 4" descr="dagyoungwoman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Content Placeholder 5" descr="dagtinted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6699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Portraits of animals and outdoor images are rare</a:t>
            </a:r>
            <a:endParaRPr lang="en-US" dirty="0"/>
          </a:p>
        </p:txBody>
      </p:sp>
      <p:pic>
        <p:nvPicPr>
          <p:cNvPr id="5" name="Content Placeholder 4" descr="daggirldog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Content Placeholder 5" descr="dag church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6369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Ambrotypes</a:t>
            </a:r>
            <a:r>
              <a:rPr lang="en-US" dirty="0" smtClean="0"/>
              <a:t> were really just daguerreotypes done on glass.</a:t>
            </a:r>
          </a:p>
          <a:p>
            <a:r>
              <a:rPr lang="en-US" dirty="0" smtClean="0"/>
              <a:t>They were much cheaper to produce and cheaper to make</a:t>
            </a:r>
          </a:p>
          <a:p>
            <a:r>
              <a:rPr lang="en-US" dirty="0" smtClean="0"/>
              <a:t>They are really a negative image on a glass plate backed with black paint or black fabric to make them into a “positive”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Ambrotypes</a:t>
            </a:r>
            <a:r>
              <a:rPr lang="en-US" dirty="0" smtClean="0"/>
              <a:t> (1854-1865)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03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Why do you think the </a:t>
            </a:r>
            <a:r>
              <a:rPr lang="en-US" sz="3600" dirty="0" err="1" smtClean="0"/>
              <a:t>ambrotype</a:t>
            </a:r>
            <a:r>
              <a:rPr lang="en-US" sz="3600" dirty="0" smtClean="0"/>
              <a:t> was not popular for very long?</a:t>
            </a:r>
            <a:endParaRPr lang="en-US" sz="3600" dirty="0"/>
          </a:p>
        </p:txBody>
      </p:sp>
      <p:pic>
        <p:nvPicPr>
          <p:cNvPr id="7" name="Content Placeholder 6" descr="ambrodoll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Content Placeholder 7" descr="ambrogirlhat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497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Tintypes (1854-1900)</a:t>
            </a:r>
            <a:endParaRPr lang="en-US" dirty="0"/>
          </a:p>
        </p:txBody>
      </p:sp>
      <p:pic>
        <p:nvPicPr>
          <p:cNvPr id="5" name="Content Placeholder 4" descr="tinboyzouave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Content Placeholder 5" descr="tinpugilists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65658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150</TotalTime>
  <Words>372</Words>
  <Application>Microsoft Macintosh PowerPoint</Application>
  <PresentationFormat>On-screen Show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Hardcover</vt:lpstr>
      <vt:lpstr>An Incredible Invention </vt:lpstr>
      <vt:lpstr>Types of Photographic Images</vt:lpstr>
      <vt:lpstr>Daguerreotypes (1837-1860)</vt:lpstr>
      <vt:lpstr>PowerPoint Presentation</vt:lpstr>
      <vt:lpstr>Portraits of people are the most common</vt:lpstr>
      <vt:lpstr>Portraits of animals and outdoor images are rare</vt:lpstr>
      <vt:lpstr>Ambrotypes (1854-1865)</vt:lpstr>
      <vt:lpstr>Why do you think the ambrotype was not popular for very long?</vt:lpstr>
      <vt:lpstr>Tintypes (1854-1900)</vt:lpstr>
      <vt:lpstr>PowerPoint Presentation</vt:lpstr>
      <vt:lpstr>Images on paper</vt:lpstr>
      <vt:lpstr>Do you recognize these two famous personalities both taken in cdv format?</vt:lpstr>
      <vt:lpstr>Rare cdv of a locomotive in Pennsylvania</vt:lpstr>
      <vt:lpstr>Examples of Rare Cabinet Cards</vt:lpstr>
      <vt:lpstr>Real Photo Postcards</vt:lpstr>
      <vt:lpstr>Post Mortem Photography </vt:lpstr>
    </vt:vector>
  </TitlesOfParts>
  <Company>LiveBeautiful.myarbonne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Incredible Invention </dc:title>
  <dc:creator>Wendi Johnson</dc:creator>
  <cp:lastModifiedBy>Wendi Johnson</cp:lastModifiedBy>
  <cp:revision>8</cp:revision>
  <dcterms:created xsi:type="dcterms:W3CDTF">2011-11-16T01:37:09Z</dcterms:created>
  <dcterms:modified xsi:type="dcterms:W3CDTF">2011-11-17T00:13:15Z</dcterms:modified>
</cp:coreProperties>
</file>